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CB7E-1E32-6A33-4D8D-7131BA85A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18F6A-DE73-D8B7-9A0C-22466E69B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23265-2939-E9A8-70E0-468F4F02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A184E-3650-C790-24EE-98C69D3D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BCE4E-0937-4E13-BDF1-086DBF37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3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6AC2-E179-B32A-1178-2FDE25DDC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B2941-991D-3B09-E57F-1CA435301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BBAE4-718D-D274-489C-080E35ED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76A92-E59B-DD05-3E67-60CA683B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C1F74-FAF5-41E6-36AA-7D6EB26CC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8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21B72-1D39-238B-EB27-F37DB0540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2826-0513-72C2-621B-FA2642D72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9D8A6-F2F3-3DC4-FE29-0AE03AD0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6439-8AAD-205E-C1E1-4074B848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C2593-C8BC-55BF-39E7-E6C1FB8D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0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8A73-F4D6-D61B-18E4-E24F4CDC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9C106-2600-6A1C-213F-66526D9ED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38FC4-5640-9EBE-8C74-ACF50C6C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C3DDA-61BA-B5A5-0FFE-C5F427FC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8FC90-D57B-ACAA-EFC1-83D2522C8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4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F428F-4A61-0D4B-06B5-0610A184D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92099-DA9B-A70D-B8B4-1DA581AA9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1422E-9308-55A0-A673-C69C1F183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C080E-02F2-1712-DE6B-FF97CA97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A37D8-4F76-1404-0BBA-8B7FD329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CBBF6-6438-060A-813F-4FB228EF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79ABF-6A91-8C0C-8387-A432F5C99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6264B-1F52-D72C-8316-8F33A7C7D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938A1-CB4F-A359-74DD-9D23EFA6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2E491-16BF-03A2-7D08-D17F9B12E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DCDEA-CF30-A34D-7F80-C1C9B1CA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80A5-C15A-B55D-42ED-A00834D0B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B0A06-BE68-A04B-DE14-693B83BD5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03192-D794-232D-EC41-EB430BC72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F2A45-A93B-5BC9-E311-68A31FD42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763B26-A332-7D63-4EA4-F9DA5CB6E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F5898-33AE-1D82-C661-3C4348587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C4C8F7-B7C4-766C-1482-BA82D638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F2C3B6-B751-F2AE-CB67-EFF1FCC8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D087-AFA1-6001-3414-72F1AC53A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6CE64-7738-02AE-296A-B1D558A8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EACF1-A291-DB96-C61A-F4346ACF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018D6-A519-1423-A771-B3EAD897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3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E6AFFE-DDDE-128E-59A2-714D0DA65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3E08FD-898A-D79F-6187-E2A11A6A3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D712B-0E1A-41BD-6DFD-A2CF770D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4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2E15-7834-A3C4-E352-F56208BE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6D6B2-6DAF-17A5-880E-B873ECF8B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4B386-E545-1654-4698-04B7EC0CA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DE000-D0EB-9D56-B13B-4038A364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18234-ADF5-4796-778B-EB259CA1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45501-146B-4E63-B899-20CD19B8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0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D585E-1164-3540-9D42-6F4CE84B2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0B2E07-78EA-9317-CD22-99BC0A7A4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78237-4037-769C-4B09-FEA3339FA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17C5B-3F9F-F96D-A6D1-74D27F1A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271DF-2905-481A-9EA2-3D1B9029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960C1-D957-EAAC-252F-19FE311E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1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7867D-CEFF-82E5-4F92-FDAAA79F3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C6F85-93C4-DA05-1CCC-9653F2181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9BDC5-B421-57E6-406C-35E9CA6BA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4EAC75-75E0-4571-8A0E-947C600570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42CA1-1DFC-6D8F-909F-CC61D991E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4BA07-461A-3A90-870A-3FC4A97D3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6AD254-FBE3-435D-A2B2-5A4CADCE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5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BB941FF-C5E3-938A-EC07-6FCBEEF93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7" r="967" b="46484"/>
          <a:stretch/>
        </p:blipFill>
        <p:spPr>
          <a:xfrm>
            <a:off x="0" y="-106327"/>
            <a:ext cx="12161520" cy="69494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E349AEC-D6A1-5626-39CB-78EC325CDC82}"/>
              </a:ext>
            </a:extLst>
          </p:cNvPr>
          <p:cNvSpPr/>
          <p:nvPr/>
        </p:nvSpPr>
        <p:spPr>
          <a:xfrm>
            <a:off x="1" y="0"/>
            <a:ext cx="12192000" cy="5042779"/>
          </a:xfrm>
          <a:prstGeom prst="rect">
            <a:avLst/>
          </a:prstGeom>
          <a:gradFill>
            <a:gsLst>
              <a:gs pos="0">
                <a:srgbClr val="C79900">
                  <a:alpha val="17000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E81FF-933B-7603-709B-76198EAA4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2990" y="481964"/>
            <a:ext cx="7873497" cy="1118236"/>
          </a:xfrm>
        </p:spPr>
        <p:txBody>
          <a:bodyPr>
            <a:noAutofit/>
          </a:bodyPr>
          <a:lstStyle/>
          <a:p>
            <a:r>
              <a:rPr lang="en-US" sz="8800" b="0" i="0" u="none" strike="noStrike" baseline="30000" dirty="0">
                <a:solidFill>
                  <a:srgbClr val="752864"/>
                </a:solidFill>
                <a:latin typeface="NimbuSanTBlaCon" pitchFamily="50" charset="0"/>
              </a:rPr>
              <a:t>#ThankABoardMember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A2C5A-B76A-CE35-9075-F7820B242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573" y="1133326"/>
            <a:ext cx="9144000" cy="933748"/>
          </a:xfrm>
        </p:spPr>
        <p:txBody>
          <a:bodyPr>
            <a:normAutofit/>
          </a:bodyPr>
          <a:lstStyle/>
          <a:p>
            <a:pPr algn="r"/>
            <a:r>
              <a:rPr lang="en-US" sz="4800" b="0" i="0" u="none" strike="noStrike" baseline="30000" dirty="0">
                <a:solidFill>
                  <a:srgbClr val="0055A0"/>
                </a:solidFill>
                <a:latin typeface="NimbuSanTBlaCon" pitchFamily="50" charset="0"/>
              </a:rPr>
              <a:t>School Board Members Day</a:t>
            </a:r>
            <a:r>
              <a:rPr lang="en-US" sz="4800" b="0" i="0" u="none" strike="noStrike" baseline="30000" dirty="0">
                <a:solidFill>
                  <a:srgbClr val="752864"/>
                </a:solidFill>
                <a:latin typeface="NimbuSanTBlaCon" pitchFamily="50" charset="0"/>
              </a:rPr>
              <a:t> </a:t>
            </a:r>
            <a:r>
              <a:rPr lang="en-US" sz="4800" b="0" i="0" u="none" strike="noStrike" baseline="30000" dirty="0">
                <a:solidFill>
                  <a:srgbClr val="75562A"/>
                </a:solidFill>
                <a:latin typeface="NimbuSanTBlaCon" pitchFamily="50" charset="0"/>
              </a:rPr>
              <a:t>•</a:t>
            </a:r>
            <a:r>
              <a:rPr lang="en-US" sz="4800" b="0" i="0" u="none" strike="noStrike" baseline="30000" dirty="0">
                <a:solidFill>
                  <a:srgbClr val="752864"/>
                </a:solidFill>
                <a:latin typeface="NimbuSanTBlaCon" pitchFamily="50" charset="0"/>
              </a:rPr>
              <a:t> </a:t>
            </a:r>
            <a:r>
              <a:rPr lang="en-US" sz="4800" b="0" i="0" u="none" strike="noStrike" baseline="30000" dirty="0">
                <a:solidFill>
                  <a:srgbClr val="D04847"/>
                </a:solidFill>
                <a:latin typeface="NimbuSanTBlaCon" pitchFamily="50" charset="0"/>
              </a:rPr>
              <a:t>November 15, 2024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4FF219-6DF9-37FB-4ABC-940FCF469A54}"/>
              </a:ext>
            </a:extLst>
          </p:cNvPr>
          <p:cNvSpPr/>
          <p:nvPr/>
        </p:nvSpPr>
        <p:spPr>
          <a:xfrm>
            <a:off x="0" y="5042780"/>
            <a:ext cx="12192000" cy="2009870"/>
          </a:xfrm>
          <a:prstGeom prst="rect">
            <a:avLst/>
          </a:prstGeom>
          <a:solidFill>
            <a:srgbClr val="C79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17FC88-2A98-F8BB-4838-0E3F572440A8}"/>
              </a:ext>
            </a:extLst>
          </p:cNvPr>
          <p:cNvSpPr txBox="1"/>
          <p:nvPr/>
        </p:nvSpPr>
        <p:spPr>
          <a:xfrm>
            <a:off x="3639493" y="5980852"/>
            <a:ext cx="83020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6600" b="0" i="0" u="none" strike="noStrike" baseline="30000" dirty="0">
                <a:solidFill>
                  <a:srgbClr val="FFFFFF"/>
                </a:solidFill>
                <a:latin typeface="Alex Brush" pitchFamily="2" charset="0"/>
              </a:rPr>
              <a:t>Give them the recognition they have earned!</a:t>
            </a:r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9B471A0C-6F6D-F36D-1409-ADA9A87FAD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60" y="5135898"/>
            <a:ext cx="3002733" cy="150136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EEA1DF-1751-18D4-786C-BFEA18FAF113}"/>
              </a:ext>
            </a:extLst>
          </p:cNvPr>
          <p:cNvSpPr/>
          <p:nvPr/>
        </p:nvSpPr>
        <p:spPr>
          <a:xfrm>
            <a:off x="2953443" y="1671145"/>
            <a:ext cx="5450186" cy="3688506"/>
          </a:xfrm>
          <a:prstGeom prst="rect">
            <a:avLst/>
          </a:prstGeom>
          <a:solidFill>
            <a:schemeClr val="bg1"/>
          </a:solidFill>
          <a:ln w="155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2EAD77-3765-B01B-3C29-C4C5B091E10F}"/>
              </a:ext>
            </a:extLst>
          </p:cNvPr>
          <p:cNvSpPr/>
          <p:nvPr/>
        </p:nvSpPr>
        <p:spPr>
          <a:xfrm>
            <a:off x="8176436" y="3429000"/>
            <a:ext cx="2156228" cy="2156228"/>
          </a:xfrm>
          <a:prstGeom prst="ellipse">
            <a:avLst/>
          </a:prstGeom>
          <a:solidFill>
            <a:schemeClr val="bg1"/>
          </a:solidFill>
          <a:ln w="38100">
            <a:solidFill>
              <a:srgbClr val="D45E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59A3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55D5F5-0E8D-2D57-AA10-B3E5BD994AC4}"/>
              </a:ext>
            </a:extLst>
          </p:cNvPr>
          <p:cNvSpPr txBox="1"/>
          <p:nvPr/>
        </p:nvSpPr>
        <p:spPr>
          <a:xfrm>
            <a:off x="4374837" y="3146066"/>
            <a:ext cx="26073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Paste a photo of your district’s board of director’s here and delete this text.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68FEF3-4FE1-9ABA-808B-4D92069B428B}"/>
              </a:ext>
            </a:extLst>
          </p:cNvPr>
          <p:cNvSpPr txBox="1"/>
          <p:nvPr/>
        </p:nvSpPr>
        <p:spPr>
          <a:xfrm>
            <a:off x="8391272" y="4137782"/>
            <a:ext cx="17265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Paste your district’s logo here and delete this text</a:t>
            </a:r>
          </a:p>
        </p:txBody>
      </p:sp>
    </p:spTree>
    <p:extLst>
      <p:ext uri="{BB962C8B-B14F-4D97-AF65-F5344CB8AC3E}">
        <p14:creationId xmlns:p14="http://schemas.microsoft.com/office/powerpoint/2010/main" val="429027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Alex Brush</vt:lpstr>
      <vt:lpstr>Aptos</vt:lpstr>
      <vt:lpstr>Aptos Display</vt:lpstr>
      <vt:lpstr>Arial</vt:lpstr>
      <vt:lpstr>NimbuSanTBlaCon</vt:lpstr>
      <vt:lpstr>Office Theme</vt:lpstr>
      <vt:lpstr>#ThankABoardMember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 Schultz</dc:creator>
  <cp:lastModifiedBy>Matt Schultz</cp:lastModifiedBy>
  <cp:revision>8</cp:revision>
  <dcterms:created xsi:type="dcterms:W3CDTF">2024-08-13T13:52:03Z</dcterms:created>
  <dcterms:modified xsi:type="dcterms:W3CDTF">2024-09-04T19:21:24Z</dcterms:modified>
</cp:coreProperties>
</file>